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notesSlides/_rels/notesSlide2.xml.rels" ContentType="application/vnd.openxmlformats-package.relationships+xml"/>
  <Override PartName="/ppt/notesSlides/_rels/notesSlide3.xml.rels" ContentType="application/vnd.openxmlformats-package.relationships+xml"/>
  <Override PartName="/ppt/notesSlides/_rels/notesSlide8.xml.rels" ContentType="application/vnd.openxmlformats-package.relationships+xml"/>
  <Override PartName="/ppt/notesSlides/_rels/notesSlide13.xml.rels" ContentType="application/vnd.openxmlformats-package.relationships+xml"/>
  <Override PartName="/ppt/notesSlides/_rels/notesSlide12.xml.rels" ContentType="application/vnd.openxmlformats-package.relationships+xml"/>
  <Override PartName="/ppt/notesSlides/notesSlide13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12.xml" ContentType="application/vnd.openxmlformats-officedocument.presentationml.notesSlide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11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1.xml.rels" ContentType="application/vnd.openxmlformats-package.relationships+xml"/>
  <Override PartName="/ppt/slides/_rels/slide8.xml.rels" ContentType="application/vnd.openxmlformats-package.relationships+xml"/>
  <Override PartName="/ppt/slides/_rels/slide2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11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Layouts/_rels/slideLayout48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46.xml.rels" ContentType="application/vnd.openxmlformats-package.relationships+xml"/>
  <Override PartName="/ppt/slideLayouts/slideLayout22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6.xml" ContentType="application/vnd.openxmlformats-officedocument.presentationml.slideLayout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presentation.xml" ContentType="application/vnd.openxmlformats-officedocument.presentationml.presentation.main+xml"/>
  <Override PartName="/ppt/slideMasters/_rels/slideMaster4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theme/theme5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_rels/presentation.xml.rels" ContentType="application/vnd.openxmlformats-package.relationships+xml"/>
  <Override PartName="/ppt/media/image17.tif" ContentType="image/tiff"/>
  <Override PartName="/ppt/media/image15.tif" ContentType="image/tiff"/>
  <Override PartName="/ppt/media/image14.tif" ContentType="image/tiff"/>
  <Override PartName="/ppt/media/image13.png" ContentType="image/png"/>
  <Override PartName="/ppt/media/image12.tif" ContentType="image/tiff"/>
  <Override PartName="/ppt/media/image16.png" ContentType="image/png"/>
  <Override PartName="/ppt/media/image3.jpeg" ContentType="image/jpeg"/>
  <Override PartName="/ppt/media/image7.tif" ContentType="image/tiff"/>
  <Override PartName="/ppt/media/image2.jpeg" ContentType="image/jpeg"/>
  <Override PartName="/ppt/media/image11.png" ContentType="image/png"/>
  <Override PartName="/ppt/media/image1.jpeg" ContentType="image/jpeg"/>
  <Override PartName="/ppt/media/image5.tif" ContentType="image/tiff"/>
  <Override PartName="/ppt/media/image4.jpeg" ContentType="image/jpeg"/>
  <Override PartName="/ppt/media/image6.tif" ContentType="image/tiff"/>
  <Override PartName="/ppt/media/image8.png" ContentType="image/png"/>
  <Override PartName="/ppt/media/image9.png" ContentType="image/png"/>
  <Override PartName="/ppt/media/image10.png" ContentType="image/png"/>
  <Override PartName="/docProps/custom.xml" ContentType="application/vnd.openxmlformats-officedocument.custom-properties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</p:sldIdLst>
  <p:sldSz cx="9144000" cy="5143500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5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notes format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7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&lt;header&gt;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58" name="PlaceHolder 3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59" name="PlaceHolder 4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60" name="PlaceHolder 5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90003231-64D1-49A4-A47E-9774841B0431}" type="slidenum"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PlaceHolder 1"/>
          <p:cNvSpPr>
            <a:spLocks noGrp="1"/>
          </p:cNvSpPr>
          <p:nvPr>
            <p:ph type="body"/>
          </p:nvPr>
        </p:nvSpPr>
        <p:spPr>
          <a:xfrm>
            <a:off x="777960" y="4840200"/>
            <a:ext cx="6215760" cy="396000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8" name="CustomShape 2"/>
          <p:cNvSpPr/>
          <p:nvPr/>
        </p:nvSpPr>
        <p:spPr>
          <a:xfrm>
            <a:off x="4402080" y="9553680"/>
            <a:ext cx="3367800" cy="504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5E11C451-9CAF-4B05-B2A0-0231F2FFFAA2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PlaceHolder 1"/>
          <p:cNvSpPr>
            <a:spLocks noGrp="1"/>
          </p:cNvSpPr>
          <p:nvPr>
            <p:ph type="body"/>
          </p:nvPr>
        </p:nvSpPr>
        <p:spPr>
          <a:xfrm>
            <a:off x="777960" y="4840200"/>
            <a:ext cx="6215760" cy="396000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0" name="CustomShape 2"/>
          <p:cNvSpPr/>
          <p:nvPr/>
        </p:nvSpPr>
        <p:spPr>
          <a:xfrm>
            <a:off x="4402080" y="9553680"/>
            <a:ext cx="3367800" cy="504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B5A7A00D-983A-4201-BF4B-388D1981C2A6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PlaceHolder 1"/>
          <p:cNvSpPr>
            <a:spLocks noGrp="1"/>
          </p:cNvSpPr>
          <p:nvPr>
            <p:ph type="body"/>
          </p:nvPr>
        </p:nvSpPr>
        <p:spPr>
          <a:xfrm>
            <a:off x="777960" y="4840200"/>
            <a:ext cx="6215760" cy="396000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2" name="CustomShape 2"/>
          <p:cNvSpPr/>
          <p:nvPr/>
        </p:nvSpPr>
        <p:spPr>
          <a:xfrm>
            <a:off x="4402080" y="9553680"/>
            <a:ext cx="3367800" cy="504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A85B45D1-4DBE-4C54-8985-F6597EBF047A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PlaceHolder 1"/>
          <p:cNvSpPr>
            <a:spLocks noGrp="1"/>
          </p:cNvSpPr>
          <p:nvPr>
            <p:ph type="body"/>
          </p:nvPr>
        </p:nvSpPr>
        <p:spPr>
          <a:xfrm>
            <a:off x="777960" y="4840200"/>
            <a:ext cx="6215760" cy="396000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4" name="CustomShape 2"/>
          <p:cNvSpPr/>
          <p:nvPr/>
        </p:nvSpPr>
        <p:spPr>
          <a:xfrm>
            <a:off x="4402080" y="9553680"/>
            <a:ext cx="3367800" cy="504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A8E1B47C-C044-4BED-A462-A09B4D1CF8D2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PlaceHolder 1"/>
          <p:cNvSpPr>
            <a:spLocks noGrp="1"/>
          </p:cNvSpPr>
          <p:nvPr>
            <p:ph type="body"/>
          </p:nvPr>
        </p:nvSpPr>
        <p:spPr>
          <a:xfrm>
            <a:off x="777960" y="4840200"/>
            <a:ext cx="6215760" cy="396000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6" name="CustomShape 2"/>
          <p:cNvSpPr/>
          <p:nvPr/>
        </p:nvSpPr>
        <p:spPr>
          <a:xfrm>
            <a:off x="4402080" y="9553680"/>
            <a:ext cx="3367800" cy="504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4D948AD2-FEB9-47FA-ABAE-22BF44656305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8880" cy="14223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457200" y="2761200"/>
            <a:ext cx="8228880" cy="14223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440" cy="14223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4673880" y="1203480"/>
            <a:ext cx="4015440" cy="14223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4673880" y="2761200"/>
            <a:ext cx="4015440" cy="14223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 type="body"/>
          </p:nvPr>
        </p:nvSpPr>
        <p:spPr>
          <a:xfrm>
            <a:off x="457200" y="2761200"/>
            <a:ext cx="4015440" cy="14223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3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3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3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 type="body"/>
          </p:nvPr>
        </p:nvSpPr>
        <p:spPr>
          <a:xfrm>
            <a:off x="6022080" y="2761200"/>
            <a:ext cx="2649600" cy="14223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 type="body"/>
          </p:nvPr>
        </p:nvSpPr>
        <p:spPr>
          <a:xfrm>
            <a:off x="3239640" y="2761200"/>
            <a:ext cx="2649600" cy="14223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 type="body"/>
          </p:nvPr>
        </p:nvSpPr>
        <p:spPr>
          <a:xfrm>
            <a:off x="457200" y="2761200"/>
            <a:ext cx="2649600" cy="14223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8880" cy="2982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8880" cy="298260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440" cy="298260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 type="body"/>
          </p:nvPr>
        </p:nvSpPr>
        <p:spPr>
          <a:xfrm>
            <a:off x="4673880" y="1203480"/>
            <a:ext cx="4015440" cy="298260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8520" cy="3978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440" cy="14223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457200" y="2761200"/>
            <a:ext cx="4015440" cy="14223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 type="body"/>
          </p:nvPr>
        </p:nvSpPr>
        <p:spPr>
          <a:xfrm>
            <a:off x="4673880" y="1203480"/>
            <a:ext cx="4015440" cy="298260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8880" cy="2982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440" cy="298260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4673880" y="1203480"/>
            <a:ext cx="4015440" cy="14223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4673880" y="2761200"/>
            <a:ext cx="4015440" cy="14223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440" cy="14223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4673880" y="1203480"/>
            <a:ext cx="4015440" cy="14223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457200" y="2761200"/>
            <a:ext cx="8228880" cy="14223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8880" cy="14223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457200" y="2761200"/>
            <a:ext cx="8228880" cy="14223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440" cy="14223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4673880" y="1203480"/>
            <a:ext cx="4015440" cy="14223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 type="body"/>
          </p:nvPr>
        </p:nvSpPr>
        <p:spPr>
          <a:xfrm>
            <a:off x="4673880" y="2761200"/>
            <a:ext cx="4015440" cy="14223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0" name="PlaceHolder 5"/>
          <p:cNvSpPr>
            <a:spLocks noGrp="1"/>
          </p:cNvSpPr>
          <p:nvPr>
            <p:ph type="body"/>
          </p:nvPr>
        </p:nvSpPr>
        <p:spPr>
          <a:xfrm>
            <a:off x="457200" y="2761200"/>
            <a:ext cx="4015440" cy="14223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3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3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3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5" name="PlaceHolder 5"/>
          <p:cNvSpPr>
            <a:spLocks noGrp="1"/>
          </p:cNvSpPr>
          <p:nvPr>
            <p:ph type="body"/>
          </p:nvPr>
        </p:nvSpPr>
        <p:spPr>
          <a:xfrm>
            <a:off x="6022080" y="2761200"/>
            <a:ext cx="2649600" cy="14223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6" name="PlaceHolder 6"/>
          <p:cNvSpPr>
            <a:spLocks noGrp="1"/>
          </p:cNvSpPr>
          <p:nvPr>
            <p:ph type="body"/>
          </p:nvPr>
        </p:nvSpPr>
        <p:spPr>
          <a:xfrm>
            <a:off x="3239640" y="2761200"/>
            <a:ext cx="2649600" cy="14223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7" name="PlaceHolder 7"/>
          <p:cNvSpPr>
            <a:spLocks noGrp="1"/>
          </p:cNvSpPr>
          <p:nvPr>
            <p:ph type="body"/>
          </p:nvPr>
        </p:nvSpPr>
        <p:spPr>
          <a:xfrm>
            <a:off x="457200" y="2761200"/>
            <a:ext cx="2649600" cy="14223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8880" cy="2982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8880" cy="298260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440" cy="298260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7" name="PlaceHolder 3"/>
          <p:cNvSpPr>
            <a:spLocks noGrp="1"/>
          </p:cNvSpPr>
          <p:nvPr>
            <p:ph type="body"/>
          </p:nvPr>
        </p:nvSpPr>
        <p:spPr>
          <a:xfrm>
            <a:off x="4673880" y="1203480"/>
            <a:ext cx="4015440" cy="298260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8880" cy="298260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8520" cy="3978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440" cy="14223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2" name="PlaceHolder 3"/>
          <p:cNvSpPr>
            <a:spLocks noGrp="1"/>
          </p:cNvSpPr>
          <p:nvPr>
            <p:ph type="body"/>
          </p:nvPr>
        </p:nvSpPr>
        <p:spPr>
          <a:xfrm>
            <a:off x="457200" y="2761200"/>
            <a:ext cx="4015440" cy="14223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3" name="PlaceHolder 4"/>
          <p:cNvSpPr>
            <a:spLocks noGrp="1"/>
          </p:cNvSpPr>
          <p:nvPr>
            <p:ph type="body"/>
          </p:nvPr>
        </p:nvSpPr>
        <p:spPr>
          <a:xfrm>
            <a:off x="4673880" y="1203480"/>
            <a:ext cx="4015440" cy="298260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440" cy="298260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6" name="PlaceHolder 3"/>
          <p:cNvSpPr>
            <a:spLocks noGrp="1"/>
          </p:cNvSpPr>
          <p:nvPr>
            <p:ph type="body"/>
          </p:nvPr>
        </p:nvSpPr>
        <p:spPr>
          <a:xfrm>
            <a:off x="4673880" y="1203480"/>
            <a:ext cx="4015440" cy="14223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7" name="PlaceHolder 4"/>
          <p:cNvSpPr>
            <a:spLocks noGrp="1"/>
          </p:cNvSpPr>
          <p:nvPr>
            <p:ph type="body"/>
          </p:nvPr>
        </p:nvSpPr>
        <p:spPr>
          <a:xfrm>
            <a:off x="4673880" y="2761200"/>
            <a:ext cx="4015440" cy="14223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440" cy="14223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 type="body"/>
          </p:nvPr>
        </p:nvSpPr>
        <p:spPr>
          <a:xfrm>
            <a:off x="4673880" y="1203480"/>
            <a:ext cx="4015440" cy="14223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1" name="PlaceHolder 4"/>
          <p:cNvSpPr>
            <a:spLocks noGrp="1"/>
          </p:cNvSpPr>
          <p:nvPr>
            <p:ph type="body"/>
          </p:nvPr>
        </p:nvSpPr>
        <p:spPr>
          <a:xfrm>
            <a:off x="457200" y="2761200"/>
            <a:ext cx="8228880" cy="14223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8880" cy="14223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457200" y="2761200"/>
            <a:ext cx="8228880" cy="14223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440" cy="14223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 type="body"/>
          </p:nvPr>
        </p:nvSpPr>
        <p:spPr>
          <a:xfrm>
            <a:off x="4673880" y="1203480"/>
            <a:ext cx="4015440" cy="14223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8" name="PlaceHolder 4"/>
          <p:cNvSpPr>
            <a:spLocks noGrp="1"/>
          </p:cNvSpPr>
          <p:nvPr>
            <p:ph type="body"/>
          </p:nvPr>
        </p:nvSpPr>
        <p:spPr>
          <a:xfrm>
            <a:off x="4673880" y="2761200"/>
            <a:ext cx="4015440" cy="14223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9" name="PlaceHolder 5"/>
          <p:cNvSpPr>
            <a:spLocks noGrp="1"/>
          </p:cNvSpPr>
          <p:nvPr>
            <p:ph type="body"/>
          </p:nvPr>
        </p:nvSpPr>
        <p:spPr>
          <a:xfrm>
            <a:off x="457200" y="2761200"/>
            <a:ext cx="4015440" cy="14223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3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3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3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3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4" name="PlaceHolder 5"/>
          <p:cNvSpPr>
            <a:spLocks noGrp="1"/>
          </p:cNvSpPr>
          <p:nvPr>
            <p:ph type="body"/>
          </p:nvPr>
        </p:nvSpPr>
        <p:spPr>
          <a:xfrm>
            <a:off x="6022080" y="2761200"/>
            <a:ext cx="2649600" cy="14223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5" name="PlaceHolder 6"/>
          <p:cNvSpPr>
            <a:spLocks noGrp="1"/>
          </p:cNvSpPr>
          <p:nvPr>
            <p:ph type="body"/>
          </p:nvPr>
        </p:nvSpPr>
        <p:spPr>
          <a:xfrm>
            <a:off x="3239640" y="2761200"/>
            <a:ext cx="2649600" cy="14223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6" name="PlaceHolder 7"/>
          <p:cNvSpPr>
            <a:spLocks noGrp="1"/>
          </p:cNvSpPr>
          <p:nvPr>
            <p:ph type="body"/>
          </p:nvPr>
        </p:nvSpPr>
        <p:spPr>
          <a:xfrm>
            <a:off x="457200" y="2761200"/>
            <a:ext cx="2649600" cy="14223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8880" cy="2982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8880" cy="298260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440" cy="298260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body"/>
          </p:nvPr>
        </p:nvSpPr>
        <p:spPr>
          <a:xfrm>
            <a:off x="4673880" y="1203480"/>
            <a:ext cx="4015440" cy="298260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440" cy="298260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6" name="PlaceHolder 3"/>
          <p:cNvSpPr>
            <a:spLocks noGrp="1"/>
          </p:cNvSpPr>
          <p:nvPr>
            <p:ph type="body"/>
          </p:nvPr>
        </p:nvSpPr>
        <p:spPr>
          <a:xfrm>
            <a:off x="4673880" y="1203480"/>
            <a:ext cx="4015440" cy="298260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8520" cy="3978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440" cy="14223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1" name="PlaceHolder 3"/>
          <p:cNvSpPr>
            <a:spLocks noGrp="1"/>
          </p:cNvSpPr>
          <p:nvPr>
            <p:ph type="body"/>
          </p:nvPr>
        </p:nvSpPr>
        <p:spPr>
          <a:xfrm>
            <a:off x="457200" y="2761200"/>
            <a:ext cx="4015440" cy="14223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2" name="PlaceHolder 4"/>
          <p:cNvSpPr>
            <a:spLocks noGrp="1"/>
          </p:cNvSpPr>
          <p:nvPr>
            <p:ph type="body"/>
          </p:nvPr>
        </p:nvSpPr>
        <p:spPr>
          <a:xfrm>
            <a:off x="4673880" y="1203480"/>
            <a:ext cx="4015440" cy="298260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440" cy="298260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 type="body"/>
          </p:nvPr>
        </p:nvSpPr>
        <p:spPr>
          <a:xfrm>
            <a:off x="4673880" y="1203480"/>
            <a:ext cx="4015440" cy="14223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6" name="PlaceHolder 4"/>
          <p:cNvSpPr>
            <a:spLocks noGrp="1"/>
          </p:cNvSpPr>
          <p:nvPr>
            <p:ph type="body"/>
          </p:nvPr>
        </p:nvSpPr>
        <p:spPr>
          <a:xfrm>
            <a:off x="4673880" y="2761200"/>
            <a:ext cx="4015440" cy="14223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440" cy="14223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 type="body"/>
          </p:nvPr>
        </p:nvSpPr>
        <p:spPr>
          <a:xfrm>
            <a:off x="4673880" y="1203480"/>
            <a:ext cx="4015440" cy="14223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0" name="PlaceHolder 4"/>
          <p:cNvSpPr>
            <a:spLocks noGrp="1"/>
          </p:cNvSpPr>
          <p:nvPr>
            <p:ph type="body"/>
          </p:nvPr>
        </p:nvSpPr>
        <p:spPr>
          <a:xfrm>
            <a:off x="457200" y="2761200"/>
            <a:ext cx="8228880" cy="14223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8880" cy="14223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3" name="PlaceHolder 3"/>
          <p:cNvSpPr>
            <a:spLocks noGrp="1"/>
          </p:cNvSpPr>
          <p:nvPr>
            <p:ph type="body"/>
          </p:nvPr>
        </p:nvSpPr>
        <p:spPr>
          <a:xfrm>
            <a:off x="457200" y="2761200"/>
            <a:ext cx="8228880" cy="14223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440" cy="14223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6" name="PlaceHolder 3"/>
          <p:cNvSpPr>
            <a:spLocks noGrp="1"/>
          </p:cNvSpPr>
          <p:nvPr>
            <p:ph type="body"/>
          </p:nvPr>
        </p:nvSpPr>
        <p:spPr>
          <a:xfrm>
            <a:off x="4673880" y="1203480"/>
            <a:ext cx="4015440" cy="14223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7" name="PlaceHolder 4"/>
          <p:cNvSpPr>
            <a:spLocks noGrp="1"/>
          </p:cNvSpPr>
          <p:nvPr>
            <p:ph type="body"/>
          </p:nvPr>
        </p:nvSpPr>
        <p:spPr>
          <a:xfrm>
            <a:off x="4673880" y="2761200"/>
            <a:ext cx="4015440" cy="14223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8" name="PlaceHolder 5"/>
          <p:cNvSpPr>
            <a:spLocks noGrp="1"/>
          </p:cNvSpPr>
          <p:nvPr>
            <p:ph type="body"/>
          </p:nvPr>
        </p:nvSpPr>
        <p:spPr>
          <a:xfrm>
            <a:off x="457200" y="2761200"/>
            <a:ext cx="4015440" cy="14223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3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1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3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2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3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3" name="PlaceHolder 5"/>
          <p:cNvSpPr>
            <a:spLocks noGrp="1"/>
          </p:cNvSpPr>
          <p:nvPr>
            <p:ph type="body"/>
          </p:nvPr>
        </p:nvSpPr>
        <p:spPr>
          <a:xfrm>
            <a:off x="6022080" y="2761200"/>
            <a:ext cx="2649600" cy="14223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4" name="PlaceHolder 6"/>
          <p:cNvSpPr>
            <a:spLocks noGrp="1"/>
          </p:cNvSpPr>
          <p:nvPr>
            <p:ph type="body"/>
          </p:nvPr>
        </p:nvSpPr>
        <p:spPr>
          <a:xfrm>
            <a:off x="3239640" y="2761200"/>
            <a:ext cx="2649600" cy="14223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5" name="PlaceHolder 7"/>
          <p:cNvSpPr>
            <a:spLocks noGrp="1"/>
          </p:cNvSpPr>
          <p:nvPr>
            <p:ph type="body"/>
          </p:nvPr>
        </p:nvSpPr>
        <p:spPr>
          <a:xfrm>
            <a:off x="457200" y="2761200"/>
            <a:ext cx="2649600" cy="14223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8520" cy="3978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440" cy="14223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457200" y="2761200"/>
            <a:ext cx="4015440" cy="14223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 type="body"/>
          </p:nvPr>
        </p:nvSpPr>
        <p:spPr>
          <a:xfrm>
            <a:off x="4673880" y="1203480"/>
            <a:ext cx="4015440" cy="298260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440" cy="298260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4673880" y="1203480"/>
            <a:ext cx="4015440" cy="14223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4673880" y="2761200"/>
            <a:ext cx="4015440" cy="14223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440" cy="14223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4673880" y="1203480"/>
            <a:ext cx="4015440" cy="14223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457200" y="2761200"/>
            <a:ext cx="8228880" cy="14223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jpe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3.jpeg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4.jpeg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4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-9000" y="5213880"/>
            <a:ext cx="8385480" cy="51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a6a6a6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This presentation uses a free template provided by FPPT.com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a6a6a6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www.free-power-point-templates.com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CustomShape 1"/>
          <p:cNvSpPr/>
          <p:nvPr/>
        </p:nvSpPr>
        <p:spPr>
          <a:xfrm>
            <a:off x="-9000" y="5213880"/>
            <a:ext cx="8386200" cy="51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a6a6a6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This presentation uses a free template provided by FPPT.com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a6a6a6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www.free-power-point-templates.com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CustomShape 1"/>
          <p:cNvSpPr/>
          <p:nvPr/>
        </p:nvSpPr>
        <p:spPr>
          <a:xfrm>
            <a:off x="-9000" y="5213880"/>
            <a:ext cx="8386200" cy="51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a6a6a6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This presentation uses a free template provided by FPPT.com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a6a6a6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www.free-power-point-templates.com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CustomShape 1"/>
          <p:cNvSpPr/>
          <p:nvPr/>
        </p:nvSpPr>
        <p:spPr>
          <a:xfrm>
            <a:off x="-9000" y="5213880"/>
            <a:ext cx="8386200" cy="51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a6a6a6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This presentation uses a free template provided by FPPT.com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a6a6a6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www.free-power-point-templates.com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9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8880" cy="298260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5.tif"/><Relationship Id="rId2" Type="http://schemas.openxmlformats.org/officeDocument/2006/relationships/image" Target="../media/image16.png"/><Relationship Id="rId3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7.tif"/><Relationship Id="rId2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hyperlink" Target="https://www.kdnuggets.com/2017/09/python-vs-r-data-science-machine-learning.html" TargetMode="External"/><Relationship Id="rId2" Type="http://schemas.openxmlformats.org/officeDocument/2006/relationships/hyperlink" Target="https://www.kdnuggets.com/2017/09/python-vs-r-data-science-machine-learning.html" TargetMode="External"/><Relationship Id="rId3" Type="http://schemas.openxmlformats.org/officeDocument/2006/relationships/hyperlink" Target="https://www.python.org/" TargetMode="External"/><Relationship Id="rId4" Type="http://schemas.openxmlformats.org/officeDocument/2006/relationships/hyperlink" Target="https://www.anaconda.com/what-is-anaconda/" TargetMode="External"/><Relationship Id="rId5" Type="http://schemas.openxmlformats.org/officeDocument/2006/relationships/hyperlink" Target="https://conda.io/docs/user-guide/install/index.html" TargetMode="External"/><Relationship Id="rId6" Type="http://schemas.openxmlformats.org/officeDocument/2006/relationships/hyperlink" Target="https://github.com/" TargetMode="External"/><Relationship Id="rId7" Type="http://schemas.openxmlformats.org/officeDocument/2006/relationships/slideLayout" Target="../slideLayouts/slideLayout25.xml"/><Relationship Id="rId8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hyperlink" Target="http://devongt.blogspot.com/2017/08/amarillismo-en-la-inteligencia.html" TargetMode="External"/><Relationship Id="rId2" Type="http://schemas.openxmlformats.org/officeDocument/2006/relationships/hyperlink" Target="http://devongt.blogspot.com/2017/08/amarillismo-en-la-inteligencia.html" TargetMode="External"/><Relationship Id="rId3" Type="http://schemas.openxmlformats.org/officeDocument/2006/relationships/slideLayout" Target="../slideLayouts/slideLayout37.xml"/><Relationship Id="rId4" Type="http://schemas.openxmlformats.org/officeDocument/2006/relationships/notesSlide" Target="../notesSlides/notesSlide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5.tif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6.tif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7.tif"/><Relationship Id="rId2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hyperlink" Target="https://github.com/llealgt/edgar_philip_love_poe/blob/master/H.P%20Lovecraft%20and%20Poe%20text%20generator.ipynb" TargetMode="External"/><Relationship Id="rId2" Type="http://schemas.openxmlformats.org/officeDocument/2006/relationships/image" Target="../media/image8.png"/><Relationship Id="rId3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hyperlink" Target="https://github.com/ErickDiaz/style_transfer_tf/blob/master/Style_Transfer.ipynb" TargetMode="External"/><Relationship Id="rId2" Type="http://schemas.openxmlformats.org/officeDocument/2006/relationships/hyperlink" Target="https://github.com/ErickDiaz/style_transfer_tf/blob/master/Style_Transfer.ipynb" TargetMode="External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2.tif"/><Relationship Id="rId2" Type="http://schemas.openxmlformats.org/officeDocument/2006/relationships/image" Target="../media/image13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4.tif"/><Relationship Id="rId2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CustomShape 1"/>
          <p:cNvSpPr/>
          <p:nvPr/>
        </p:nvSpPr>
        <p:spPr>
          <a:xfrm>
            <a:off x="3200400" y="417240"/>
            <a:ext cx="5689800" cy="860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Universidad Francisco Marroquín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2" name="CustomShape 2"/>
          <p:cNvSpPr/>
          <p:nvPr/>
        </p:nvSpPr>
        <p:spPr>
          <a:xfrm>
            <a:off x="3312000" y="2232000"/>
            <a:ext cx="5684400" cy="1099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r"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Machine Learning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Primer semestre 2018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CustomShape 1"/>
          <p:cNvSpPr/>
          <p:nvPr/>
        </p:nvSpPr>
        <p:spPr>
          <a:xfrm>
            <a:off x="448920" y="433800"/>
            <a:ext cx="8385120" cy="607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r>
              <a:rPr b="0" lang="en-US" sz="3600" spc="-1" strike="noStrike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ML Tools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0" name="CustomShape 2"/>
          <p:cNvSpPr/>
          <p:nvPr/>
        </p:nvSpPr>
        <p:spPr>
          <a:xfrm>
            <a:off x="266400" y="1320120"/>
            <a:ext cx="8385120" cy="339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Git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00206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Es un sistema de control de versiones gratuito.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00206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El control de versiones permite mantener multiples versiones de un documento o proyecto, recuperar versiones previas en caso de fallos o de realizar algún cambio que dañe el proyecto.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00206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Permite también trabajar en un proyecto de manera colaborativa y mantener un control de las versiones en conjunto.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91" name="Picture 1" descr=""/>
          <p:cNvPicPr/>
          <p:nvPr/>
        </p:nvPicPr>
        <p:blipFill>
          <a:blip r:embed="rId1"/>
          <a:stretch/>
        </p:blipFill>
        <p:spPr>
          <a:xfrm>
            <a:off x="822960" y="4174560"/>
            <a:ext cx="1828080" cy="762840"/>
          </a:xfrm>
          <a:prstGeom prst="rect">
            <a:avLst/>
          </a:prstGeom>
          <a:ln>
            <a:noFill/>
          </a:ln>
        </p:spPr>
      </p:pic>
      <p:pic>
        <p:nvPicPr>
          <p:cNvPr id="192" name="" descr=""/>
          <p:cNvPicPr/>
          <p:nvPr/>
        </p:nvPicPr>
        <p:blipFill>
          <a:blip r:embed="rId2"/>
          <a:stretch/>
        </p:blipFill>
        <p:spPr>
          <a:xfrm>
            <a:off x="3200400" y="3867480"/>
            <a:ext cx="5618880" cy="11613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9" dur="indefinite" restart="never" nodeType="tmRoot">
          <p:childTnLst>
            <p:seq>
              <p:cTn id="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CustomShape 1"/>
          <p:cNvSpPr/>
          <p:nvPr/>
        </p:nvSpPr>
        <p:spPr>
          <a:xfrm>
            <a:off x="448920" y="433800"/>
            <a:ext cx="8385120" cy="607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r>
              <a:rPr b="0" lang="en-US" sz="3600" spc="-1" strike="noStrike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ML Tools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4" name="CustomShape 2"/>
          <p:cNvSpPr/>
          <p:nvPr/>
        </p:nvSpPr>
        <p:spPr>
          <a:xfrm>
            <a:off x="266400" y="1320120"/>
            <a:ext cx="8385120" cy="339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GitHub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00206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Plataforma para control de versiones en la web que utiliza como base Git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00206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Una ventaja de utilizar GitHub es que renderiza los notebooks de Jupyter esto permite publicar en la web nuestro notebook y que otras personas lo puedan visualizar fácilmente.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00206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Permite trabajar colaborativamente con otros desarrolladores o data scientist.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00206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Portafolio en linea de tu trabajo y proyectos 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95" name="Picture 1" descr=""/>
          <p:cNvPicPr/>
          <p:nvPr/>
        </p:nvPicPr>
        <p:blipFill>
          <a:blip r:embed="rId1"/>
          <a:stretch/>
        </p:blipFill>
        <p:spPr>
          <a:xfrm>
            <a:off x="3200400" y="4114800"/>
            <a:ext cx="2508480" cy="9241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1" dur="indefinite" restart="never" nodeType="tmRoot">
          <p:childTnLst>
            <p:seq>
              <p:cTn id="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CustomShape 1"/>
          <p:cNvSpPr/>
          <p:nvPr/>
        </p:nvSpPr>
        <p:spPr>
          <a:xfrm>
            <a:off x="1008000" y="432000"/>
            <a:ext cx="8089920" cy="607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r>
              <a:rPr b="0" lang="en-US" sz="2600" spc="-1" strike="noStrike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Referencias Interesantes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7" name="CustomShape 2"/>
          <p:cNvSpPr/>
          <p:nvPr/>
        </p:nvSpPr>
        <p:spPr>
          <a:xfrm>
            <a:off x="1544760" y="1105200"/>
            <a:ext cx="6156720" cy="476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8" name="CustomShape 3"/>
          <p:cNvSpPr/>
          <p:nvPr/>
        </p:nvSpPr>
        <p:spPr>
          <a:xfrm>
            <a:off x="352800" y="1583640"/>
            <a:ext cx="8500680" cy="2086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9" name="CustomShape 4"/>
          <p:cNvSpPr/>
          <p:nvPr/>
        </p:nvSpPr>
        <p:spPr>
          <a:xfrm>
            <a:off x="640080" y="1737360"/>
            <a:ext cx="7627320" cy="3078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Python vs R para Machine Learning: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hlinkClick r:id="rId1"/>
              </a:rPr>
              <a:t>https://</a:t>
            </a:r>
            <a:r>
              <a:rPr b="0" lang="en-US" sz="14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hlinkClick r:id="rId2"/>
              </a:rPr>
              <a:t>www.kdnuggets.com/2017/09/python-vs-r-data-science-machine-learning.html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Python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hlinkClick r:id="rId3"/>
              </a:rPr>
              <a:t>https://www.python.org/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Anaconda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hlinkClick r:id="rId4"/>
              </a:rPr>
              <a:t>https://www.anaconda.com/what-is-anaconda/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hlinkClick r:id="rId5"/>
              </a:rPr>
              <a:t>https://conda.io/docs/user-guide/install/index.html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GitHub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hlinkClick r:id="rId6"/>
              </a:rPr>
              <a:t>https://github.com/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3" dur="indefinite" restart="never" nodeType="tmRoot">
          <p:childTnLst>
            <p:seq>
              <p:cTn id="2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424080" y="1280160"/>
            <a:ext cx="8228520" cy="2548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Tarea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12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Instalar  y configurar Git y Anaconda en tu computadora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12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Crear una cuenta de GitHub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12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Crear un repositorio llamado ML_tarea1: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4820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Crear un notebook de Jupyter que imprima con código de Python la frase ’Hola Mundo’ y utilizando Markdown escriban su nombre y numero de carnet.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12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Lectura opcional:</a:t>
            </a:r>
            <a:r>
              <a:rPr b="0" lang="en-US" sz="18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hlinkClick r:id="rId1"/>
              </a:rPr>
              <a:t>http</a:t>
            </a:r>
            <a:r>
              <a:rPr b="0" lang="en-US" sz="18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hlinkClick r:id="rId2"/>
              </a:rPr>
              <a:t>://devongt.blogspot.com/2017/08/amarillismo-en-la-inteligencia.html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Proveeremos un ejemplo e instrucciones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.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5" dur="indefinite" restart="never" nodeType="tmRoot">
          <p:childTnLst>
            <p:seq>
              <p:cTn id="2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CustomShape 1"/>
          <p:cNvSpPr/>
          <p:nvPr/>
        </p:nvSpPr>
        <p:spPr>
          <a:xfrm>
            <a:off x="448920" y="433800"/>
            <a:ext cx="8385120" cy="607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r>
              <a:rPr b="0" lang="en-US" sz="3600" spc="-1" strike="noStrike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ML Tools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4" name="CustomShape 2"/>
          <p:cNvSpPr/>
          <p:nvPr/>
        </p:nvSpPr>
        <p:spPr>
          <a:xfrm>
            <a:off x="266400" y="1320120"/>
            <a:ext cx="8385120" cy="1653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Python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00206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Lenguaje de programación multiproposito  líder para plataformas de machine learning.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00206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Utilizado también en distintas áreas de data science. 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65" name="Picture 1" descr=""/>
          <p:cNvPicPr/>
          <p:nvPr/>
        </p:nvPicPr>
        <p:blipFill>
          <a:blip r:embed="rId1"/>
          <a:stretch/>
        </p:blipFill>
        <p:spPr>
          <a:xfrm>
            <a:off x="2966040" y="3291840"/>
            <a:ext cx="2985840" cy="16797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CustomShape 1"/>
          <p:cNvSpPr/>
          <p:nvPr/>
        </p:nvSpPr>
        <p:spPr>
          <a:xfrm>
            <a:off x="448920" y="433800"/>
            <a:ext cx="8385120" cy="607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r>
              <a:rPr b="0" lang="en-US" sz="3600" spc="-1" strike="noStrike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ML Tools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7" name="CustomShape 2"/>
          <p:cNvSpPr/>
          <p:nvPr/>
        </p:nvSpPr>
        <p:spPr>
          <a:xfrm>
            <a:off x="274320" y="1188720"/>
            <a:ext cx="8385120" cy="198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Anaconda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120" algn="just">
              <a:lnSpc>
                <a:spcPct val="100000"/>
              </a:lnSpc>
              <a:buClr>
                <a:srgbClr val="002060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Sistema de gestión de paquetes y gestión de ambientes de programación.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48200" indent="-285120" algn="just">
              <a:lnSpc>
                <a:spcPct val="100000"/>
              </a:lnSpc>
              <a:buClr>
                <a:srgbClr val="002060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Permite para instalar ,ejecutar y actualizar paquetes y sus dependencias.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48200" indent="-285120" algn="just">
              <a:lnSpc>
                <a:spcPct val="100000"/>
              </a:lnSpc>
              <a:buClr>
                <a:srgbClr val="002060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Permite mantener ambientes de programación separados entre si para poder separar la configuración y ambiente de diferentes proyectos.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002060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Anaconda cuenta con 1,000+ paquetes para Data Science.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68" name="Picture 1" descr=""/>
          <p:cNvPicPr/>
          <p:nvPr/>
        </p:nvPicPr>
        <p:blipFill>
          <a:blip r:embed="rId1"/>
          <a:stretch/>
        </p:blipFill>
        <p:spPr>
          <a:xfrm>
            <a:off x="2985480" y="3474720"/>
            <a:ext cx="2866320" cy="14295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CustomShape 1"/>
          <p:cNvSpPr/>
          <p:nvPr/>
        </p:nvSpPr>
        <p:spPr>
          <a:xfrm>
            <a:off x="448920" y="433800"/>
            <a:ext cx="8385120" cy="607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r>
              <a:rPr b="0" lang="en-US" sz="3600" spc="-1" strike="noStrike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ML Tools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0" name="CustomShape 2"/>
          <p:cNvSpPr/>
          <p:nvPr/>
        </p:nvSpPr>
        <p:spPr>
          <a:xfrm>
            <a:off x="266400" y="1188720"/>
            <a:ext cx="8385120" cy="339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Jupyter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00206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Aplicación web que permite crear y compartir documentos que contienen, código “vivo” , visualizaciones(imágenes, gráficas etc) y texto, muy útil para data science y machine learning 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00206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Soporta mas de 40 lenguajes de programación entre los principales esta Python, R y Scala.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71" name="Picture 1" descr=""/>
          <p:cNvPicPr/>
          <p:nvPr/>
        </p:nvPicPr>
        <p:blipFill>
          <a:blip r:embed="rId1"/>
          <a:stretch/>
        </p:blipFill>
        <p:spPr>
          <a:xfrm>
            <a:off x="3291840" y="4206240"/>
            <a:ext cx="2399760" cy="6469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CustomShape 1"/>
          <p:cNvSpPr/>
          <p:nvPr/>
        </p:nvSpPr>
        <p:spPr>
          <a:xfrm>
            <a:off x="448920" y="433800"/>
            <a:ext cx="8385120" cy="607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r>
              <a:rPr b="0" lang="en-US" sz="3600" spc="-1" strike="noStrike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ML Tools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3" name="CustomShape 2"/>
          <p:cNvSpPr/>
          <p:nvPr/>
        </p:nvSpPr>
        <p:spPr>
          <a:xfrm>
            <a:off x="266400" y="1179000"/>
            <a:ext cx="8385120" cy="339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2400" spc="-1" strike="noStrike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Ejemplos de Jupyter notebooks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  <a:hlinkClick r:id="rId1"/>
              </a:rPr>
              <a:t>Ejemplo: generador de historias de horror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74" name="Picture 4" descr=""/>
          <p:cNvPicPr/>
          <p:nvPr/>
        </p:nvPicPr>
        <p:blipFill>
          <a:blip r:embed="rId2"/>
          <a:stretch/>
        </p:blipFill>
        <p:spPr>
          <a:xfrm>
            <a:off x="2450160" y="1828800"/>
            <a:ext cx="4498920" cy="32245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CustomShape 1"/>
          <p:cNvSpPr/>
          <p:nvPr/>
        </p:nvSpPr>
        <p:spPr>
          <a:xfrm>
            <a:off x="448920" y="433800"/>
            <a:ext cx="8385120" cy="607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r>
              <a:rPr b="0" lang="en-US" sz="3600" spc="-1" strike="noStrike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ML Tools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6" name="CustomShape 2"/>
          <p:cNvSpPr/>
          <p:nvPr/>
        </p:nvSpPr>
        <p:spPr>
          <a:xfrm>
            <a:off x="266400" y="1179000"/>
            <a:ext cx="8385120" cy="339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Ejemplos de Jupyter notebooks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77" name="Picture 5" descr=""/>
          <p:cNvPicPr/>
          <p:nvPr/>
        </p:nvPicPr>
        <p:blipFill>
          <a:blip r:embed="rId1"/>
          <a:stretch/>
        </p:blipFill>
        <p:spPr>
          <a:xfrm>
            <a:off x="1920240" y="1554480"/>
            <a:ext cx="5120280" cy="34304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CustomShape 1"/>
          <p:cNvSpPr/>
          <p:nvPr/>
        </p:nvSpPr>
        <p:spPr>
          <a:xfrm>
            <a:off x="448920" y="433800"/>
            <a:ext cx="8385120" cy="607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r>
              <a:rPr b="0" lang="en-US" sz="3600" spc="-1" strike="noStrike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ML Tools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9" name="CustomShape 2"/>
          <p:cNvSpPr/>
          <p:nvPr/>
        </p:nvSpPr>
        <p:spPr>
          <a:xfrm>
            <a:off x="266400" y="1320120"/>
            <a:ext cx="8385120" cy="339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Ejemplos de Jupyter notebooks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  <a:hlinkClick r:id="rId1"/>
              </a:rPr>
              <a:t>https://</a:t>
            </a:r>
            <a:r>
              <a:rPr b="0" lang="en-US" sz="14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  <a:hlinkClick r:id="rId2"/>
              </a:rPr>
              <a:t>github.com/ErickDiaz/style_transfer_tf/blob/master/Style_Transfer.ipynb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80" name="Picture 1" descr=""/>
          <p:cNvPicPr/>
          <p:nvPr/>
        </p:nvPicPr>
        <p:blipFill>
          <a:blip r:embed="rId3"/>
          <a:stretch/>
        </p:blipFill>
        <p:spPr>
          <a:xfrm>
            <a:off x="266400" y="2120040"/>
            <a:ext cx="4545360" cy="2592720"/>
          </a:xfrm>
          <a:prstGeom prst="rect">
            <a:avLst/>
          </a:prstGeom>
          <a:ln>
            <a:noFill/>
          </a:ln>
        </p:spPr>
      </p:pic>
      <p:pic>
        <p:nvPicPr>
          <p:cNvPr id="181" name="Picture 3" descr=""/>
          <p:cNvPicPr/>
          <p:nvPr/>
        </p:nvPicPr>
        <p:blipFill>
          <a:blip r:embed="rId4"/>
          <a:stretch/>
        </p:blipFill>
        <p:spPr>
          <a:xfrm>
            <a:off x="5156640" y="2120040"/>
            <a:ext cx="3224520" cy="27601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CustomShape 1"/>
          <p:cNvSpPr/>
          <p:nvPr/>
        </p:nvSpPr>
        <p:spPr>
          <a:xfrm>
            <a:off x="448920" y="433800"/>
            <a:ext cx="8385120" cy="607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r>
              <a:rPr b="0" lang="en-US" sz="3600" spc="-1" strike="noStrike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ML Tools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3" name="CustomShape 2"/>
          <p:cNvSpPr/>
          <p:nvPr/>
        </p:nvSpPr>
        <p:spPr>
          <a:xfrm>
            <a:off x="266400" y="1320120"/>
            <a:ext cx="8385120" cy="339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NumPy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Principal paquete de Python para operaciones científicas y numéricas, con soporte para   vectores y matrices y operaciones entre estos(álgebra lineal), muy importante en data science y ML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84" name="Picture 1" descr=""/>
          <p:cNvPicPr/>
          <p:nvPr/>
        </p:nvPicPr>
        <p:blipFill>
          <a:blip r:embed="rId1"/>
          <a:stretch/>
        </p:blipFill>
        <p:spPr>
          <a:xfrm>
            <a:off x="1612440" y="3291840"/>
            <a:ext cx="2410560" cy="1355760"/>
          </a:xfrm>
          <a:prstGeom prst="rect">
            <a:avLst/>
          </a:prstGeom>
          <a:ln>
            <a:noFill/>
          </a:ln>
        </p:spPr>
      </p:pic>
      <p:pic>
        <p:nvPicPr>
          <p:cNvPr id="185" name="" descr=""/>
          <p:cNvPicPr/>
          <p:nvPr/>
        </p:nvPicPr>
        <p:blipFill>
          <a:blip r:embed="rId2"/>
          <a:stretch/>
        </p:blipFill>
        <p:spPr>
          <a:xfrm>
            <a:off x="4518720" y="3383280"/>
            <a:ext cx="3527640" cy="12729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CustomShape 1"/>
          <p:cNvSpPr/>
          <p:nvPr/>
        </p:nvSpPr>
        <p:spPr>
          <a:xfrm>
            <a:off x="448920" y="433800"/>
            <a:ext cx="8385120" cy="607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r>
              <a:rPr b="0" lang="en-US" sz="3600" spc="-1" strike="noStrike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ML Tools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7" name="CustomShape 2"/>
          <p:cNvSpPr/>
          <p:nvPr/>
        </p:nvSpPr>
        <p:spPr>
          <a:xfrm>
            <a:off x="266400" y="1320120"/>
            <a:ext cx="8385120" cy="339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Scikit-learn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00206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Libreria de machine learning para Python, contiene algoritmos de clasificación, regresión y clustering asi como funciones de pre-procesamiento.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88" name="Picture 1" descr=""/>
          <p:cNvPicPr/>
          <p:nvPr/>
        </p:nvPicPr>
        <p:blipFill>
          <a:blip r:embed="rId1"/>
          <a:stretch/>
        </p:blipFill>
        <p:spPr>
          <a:xfrm>
            <a:off x="3186000" y="3344040"/>
            <a:ext cx="3245760" cy="11577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772</TotalTime>
  <Application>LibreOffice/5.3.1.2$Linux_X86_64 LibreOffice_project/30m0$Build-2</Application>
  <Words>353</Words>
  <Paragraphs>72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en-US</dc:language>
  <cp:lastModifiedBy/>
  <dcterms:modified xsi:type="dcterms:W3CDTF">2018-01-14T16:37:04Z</dcterms:modified>
  <cp:revision>92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15.0041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5</vt:i4>
  </property>
  <property fmtid="{D5CDD505-2E9C-101B-9397-08002B2CF9AE}" pid="8" name="PresentationFormat">
    <vt:lpwstr>On-screen Show (16:9)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12</vt:i4>
  </property>
</Properties>
</file>